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CB1EE-1120-4031-9842-D8115947A044}" v="1" dt="2018-09-28T16:34:25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Troup" userId="S::troupe@student.acpsd.net::11eac25a-2069-48c4-bf58-7438e9fd6f8a" providerId="AD" clId="Web-{4B3F9AFA-04D0-4C4C-8B90-AC6CC5960700}"/>
    <pc:docChg chg="modSld">
      <pc:chgData name="Emma Troup" userId="S::troupe@student.acpsd.net::11eac25a-2069-48c4-bf58-7438e9fd6f8a" providerId="AD" clId="Web-{4B3F9AFA-04D0-4C4C-8B90-AC6CC5960700}" dt="2018-09-29T13:02:17.002" v="18" actId="20577"/>
      <pc:docMkLst>
        <pc:docMk/>
      </pc:docMkLst>
      <pc:sldChg chg="modSp">
        <pc:chgData name="Emma Troup" userId="S::troupe@student.acpsd.net::11eac25a-2069-48c4-bf58-7438e9fd6f8a" providerId="AD" clId="Web-{4B3F9AFA-04D0-4C4C-8B90-AC6CC5960700}" dt="2018-09-29T12:59:54.581" v="4" actId="20577"/>
        <pc:sldMkLst>
          <pc:docMk/>
          <pc:sldMk cId="4143707799" sldId="260"/>
        </pc:sldMkLst>
        <pc:spChg chg="mod">
          <ac:chgData name="Emma Troup" userId="S::troupe@student.acpsd.net::11eac25a-2069-48c4-bf58-7438e9fd6f8a" providerId="AD" clId="Web-{4B3F9AFA-04D0-4C4C-8B90-AC6CC5960700}" dt="2018-09-29T12:59:54.581" v="4" actId="20577"/>
          <ac:spMkLst>
            <pc:docMk/>
            <pc:sldMk cId="4143707799" sldId="260"/>
            <ac:spMk id="4" creationId="{04690AA5-8632-477D-819D-537C90797660}"/>
          </ac:spMkLst>
        </pc:spChg>
      </pc:sldChg>
      <pc:sldChg chg="modSp">
        <pc:chgData name="Emma Troup" userId="S::troupe@student.acpsd.net::11eac25a-2069-48c4-bf58-7438e9fd6f8a" providerId="AD" clId="Web-{4B3F9AFA-04D0-4C4C-8B90-AC6CC5960700}" dt="2018-09-29T13:02:12.377" v="16" actId="20577"/>
        <pc:sldMkLst>
          <pc:docMk/>
          <pc:sldMk cId="3721727745" sldId="262"/>
        </pc:sldMkLst>
        <pc:spChg chg="mod">
          <ac:chgData name="Emma Troup" userId="S::troupe@student.acpsd.net::11eac25a-2069-48c4-bf58-7438e9fd6f8a" providerId="AD" clId="Web-{4B3F9AFA-04D0-4C4C-8B90-AC6CC5960700}" dt="2018-09-29T13:02:12.377" v="16" actId="20577"/>
          <ac:spMkLst>
            <pc:docMk/>
            <pc:sldMk cId="3721727745" sldId="262"/>
            <ac:spMk id="3" creationId="{2F3C97D0-111C-4E91-9F15-DDB297682B88}"/>
          </ac:spMkLst>
        </pc:spChg>
      </pc:sldChg>
      <pc:sldChg chg="addSp delSp modSp">
        <pc:chgData name="Emma Troup" userId="S::troupe@student.acpsd.net::11eac25a-2069-48c4-bf58-7438e9fd6f8a" providerId="AD" clId="Web-{4B3F9AFA-04D0-4C4C-8B90-AC6CC5960700}" dt="2018-09-29T13:00:39.909" v="7"/>
        <pc:sldMkLst>
          <pc:docMk/>
          <pc:sldMk cId="3409666541" sldId="264"/>
        </pc:sldMkLst>
        <pc:spChg chg="del">
          <ac:chgData name="Emma Troup" userId="S::troupe@student.acpsd.net::11eac25a-2069-48c4-bf58-7438e9fd6f8a" providerId="AD" clId="Web-{4B3F9AFA-04D0-4C4C-8B90-AC6CC5960700}" dt="2018-09-29T13:00:33.080" v="6"/>
          <ac:spMkLst>
            <pc:docMk/>
            <pc:sldMk cId="3409666541" sldId="264"/>
            <ac:spMk id="3" creationId="{B891A5E7-63F9-4DB5-AE30-1C1272CE1327}"/>
          </ac:spMkLst>
        </pc:spChg>
        <pc:picChg chg="add mod ord">
          <ac:chgData name="Emma Troup" userId="S::troupe@student.acpsd.net::11eac25a-2069-48c4-bf58-7438e9fd6f8a" providerId="AD" clId="Web-{4B3F9AFA-04D0-4C4C-8B90-AC6CC5960700}" dt="2018-09-29T13:00:39.909" v="7"/>
          <ac:picMkLst>
            <pc:docMk/>
            <pc:sldMk cId="3409666541" sldId="264"/>
            <ac:picMk id="4" creationId="{94EB430B-59CC-494D-B3A2-42CE7C09A79A}"/>
          </ac:picMkLst>
        </pc:picChg>
      </pc:sldChg>
    </pc:docChg>
  </pc:docChgLst>
  <pc:docChgLst>
    <pc:chgData name="Emma Troup" userId="S::troupe@student.acpsd.net::11eac25a-2069-48c4-bf58-7438e9fd6f8a" providerId="AD" clId="Web-{ABFC1DAA-158D-4FCC-AB7F-C086861AD6EC}"/>
    <pc:docChg chg="addSld delSld modSld">
      <pc:chgData name="Emma Troup" userId="S::troupe@student.acpsd.net::11eac25a-2069-48c4-bf58-7438e9fd6f8a" providerId="AD" clId="Web-{ABFC1DAA-158D-4FCC-AB7F-C086861AD6EC}" dt="2018-09-28T16:45:58.599" v="1273" actId="1076"/>
      <pc:docMkLst>
        <pc:docMk/>
      </pc:docMkLst>
      <pc:sldChg chg="modSp new">
        <pc:chgData name="Emma Troup" userId="S::troupe@student.acpsd.net::11eac25a-2069-48c4-bf58-7438e9fd6f8a" providerId="AD" clId="Web-{ABFC1DAA-158D-4FCC-AB7F-C086861AD6EC}" dt="2018-09-28T16:23:50.925" v="191" actId="14100"/>
        <pc:sldMkLst>
          <pc:docMk/>
          <pc:sldMk cId="1933377655" sldId="257"/>
        </pc:sldMkLst>
        <pc:spChg chg="mod">
          <ac:chgData name="Emma Troup" userId="S::troupe@student.acpsd.net::11eac25a-2069-48c4-bf58-7438e9fd6f8a" providerId="AD" clId="Web-{ABFC1DAA-158D-4FCC-AB7F-C086861AD6EC}" dt="2018-09-28T16:12:48.042" v="104" actId="20577"/>
          <ac:spMkLst>
            <pc:docMk/>
            <pc:sldMk cId="1933377655" sldId="257"/>
            <ac:spMk id="3" creationId="{7FD6F864-76A4-4516-B6F8-17F6D53DE5C6}"/>
          </ac:spMkLst>
        </pc:spChg>
        <pc:spChg chg="mod">
          <ac:chgData name="Emma Troup" userId="S::troupe@student.acpsd.net::11eac25a-2069-48c4-bf58-7438e9fd6f8a" providerId="AD" clId="Web-{ABFC1DAA-158D-4FCC-AB7F-C086861AD6EC}" dt="2018-09-28T16:13:01.589" v="109" actId="20577"/>
          <ac:spMkLst>
            <pc:docMk/>
            <pc:sldMk cId="1933377655" sldId="257"/>
            <ac:spMk id="4" creationId="{B4C5CABA-A189-4BBE-8274-36C558233A60}"/>
          </ac:spMkLst>
        </pc:spChg>
        <pc:picChg chg="mod">
          <ac:chgData name="Emma Troup" userId="S::troupe@student.acpsd.net::11eac25a-2069-48c4-bf58-7438e9fd6f8a" providerId="AD" clId="Web-{ABFC1DAA-158D-4FCC-AB7F-C086861AD6EC}" dt="2018-09-28T16:23:50.925" v="191" actId="14100"/>
          <ac:picMkLst>
            <pc:docMk/>
            <pc:sldMk cId="1933377655" sldId="257"/>
            <ac:picMk id="5" creationId="{6C5AD19A-6BA4-4A08-BA75-4ECAA50BBFAB}"/>
          </ac:picMkLst>
        </pc:picChg>
      </pc:sldChg>
      <pc:sldChg chg="addSp delSp modSp new">
        <pc:chgData name="Emma Troup" userId="S::troupe@student.acpsd.net::11eac25a-2069-48c4-bf58-7438e9fd6f8a" providerId="AD" clId="Web-{ABFC1DAA-158D-4FCC-AB7F-C086861AD6EC}" dt="2018-09-28T16:17:50.750" v="154"/>
        <pc:sldMkLst>
          <pc:docMk/>
          <pc:sldMk cId="324132408" sldId="258"/>
        </pc:sldMkLst>
        <pc:spChg chg="mod">
          <ac:chgData name="Emma Troup" userId="S::troupe@student.acpsd.net::11eac25a-2069-48c4-bf58-7438e9fd6f8a" providerId="AD" clId="Web-{ABFC1DAA-158D-4FCC-AB7F-C086861AD6EC}" dt="2018-09-28T16:15:12.403" v="147" actId="20577"/>
          <ac:spMkLst>
            <pc:docMk/>
            <pc:sldMk cId="324132408" sldId="258"/>
            <ac:spMk id="2" creationId="{A9F5F3CF-C643-4FA4-BD1C-BC4BFA35A321}"/>
          </ac:spMkLst>
        </pc:spChg>
        <pc:spChg chg="del">
          <ac:chgData name="Emma Troup" userId="S::troupe@student.acpsd.net::11eac25a-2069-48c4-bf58-7438e9fd6f8a" providerId="AD" clId="Web-{ABFC1DAA-158D-4FCC-AB7F-C086861AD6EC}" dt="2018-09-28T16:16:52.826" v="148"/>
          <ac:spMkLst>
            <pc:docMk/>
            <pc:sldMk cId="324132408" sldId="258"/>
            <ac:spMk id="3" creationId="{2AB1277D-7F99-4BCB-9CDE-4DBE806FF348}"/>
          </ac:spMkLst>
        </pc:spChg>
        <pc:picChg chg="add mod ord">
          <ac:chgData name="Emma Troup" userId="S::troupe@student.acpsd.net::11eac25a-2069-48c4-bf58-7438e9fd6f8a" providerId="AD" clId="Web-{ABFC1DAA-158D-4FCC-AB7F-C086861AD6EC}" dt="2018-09-28T16:17:50.750" v="154"/>
          <ac:picMkLst>
            <pc:docMk/>
            <pc:sldMk cId="324132408" sldId="258"/>
            <ac:picMk id="5" creationId="{645B9169-3AB9-4808-97CC-58332F191928}"/>
          </ac:picMkLst>
        </pc:picChg>
      </pc:sldChg>
      <pc:sldChg chg="modSp new">
        <pc:chgData name="Emma Troup" userId="S::troupe@student.acpsd.net::11eac25a-2069-48c4-bf58-7438e9fd6f8a" providerId="AD" clId="Web-{ABFC1DAA-158D-4FCC-AB7F-C086861AD6EC}" dt="2018-09-28T16:19:39.203" v="183" actId="20577"/>
        <pc:sldMkLst>
          <pc:docMk/>
          <pc:sldMk cId="3599070096" sldId="259"/>
        </pc:sldMkLst>
        <pc:spChg chg="mod">
          <ac:chgData name="Emma Troup" userId="S::troupe@student.acpsd.net::11eac25a-2069-48c4-bf58-7438e9fd6f8a" providerId="AD" clId="Web-{ABFC1DAA-158D-4FCC-AB7F-C086861AD6EC}" dt="2018-09-28T16:18:11.077" v="168" actId="20577"/>
          <ac:spMkLst>
            <pc:docMk/>
            <pc:sldMk cId="3599070096" sldId="259"/>
            <ac:spMk id="2" creationId="{E07D84C6-992D-42ED-9B02-2436B43AC03D}"/>
          </ac:spMkLst>
        </pc:spChg>
        <pc:spChg chg="mod">
          <ac:chgData name="Emma Troup" userId="S::troupe@student.acpsd.net::11eac25a-2069-48c4-bf58-7438e9fd6f8a" providerId="AD" clId="Web-{ABFC1DAA-158D-4FCC-AB7F-C086861AD6EC}" dt="2018-09-28T16:19:31.656" v="175" actId="20577"/>
          <ac:spMkLst>
            <pc:docMk/>
            <pc:sldMk cId="3599070096" sldId="259"/>
            <ac:spMk id="3" creationId="{91F1A604-517B-4E1C-B139-22B870CCAA80}"/>
          </ac:spMkLst>
        </pc:spChg>
        <pc:spChg chg="mod">
          <ac:chgData name="Emma Troup" userId="S::troupe@student.acpsd.net::11eac25a-2069-48c4-bf58-7438e9fd6f8a" providerId="AD" clId="Web-{ABFC1DAA-158D-4FCC-AB7F-C086861AD6EC}" dt="2018-09-28T16:19:39.203" v="183" actId="20577"/>
          <ac:spMkLst>
            <pc:docMk/>
            <pc:sldMk cId="3599070096" sldId="259"/>
            <ac:spMk id="5" creationId="{7EBE5C4E-8DE7-4C6F-A1AC-94B15AFA56B3}"/>
          </ac:spMkLst>
        </pc:spChg>
      </pc:sldChg>
      <pc:sldChg chg="addSp delSp modSp new">
        <pc:chgData name="Emma Troup" userId="S::troupe@student.acpsd.net::11eac25a-2069-48c4-bf58-7438e9fd6f8a" providerId="AD" clId="Web-{ABFC1DAA-158D-4FCC-AB7F-C086861AD6EC}" dt="2018-09-28T16:28:08.179" v="488" actId="20577"/>
        <pc:sldMkLst>
          <pc:docMk/>
          <pc:sldMk cId="4143707799" sldId="260"/>
        </pc:sldMkLst>
        <pc:spChg chg="mod">
          <ac:chgData name="Emma Troup" userId="S::troupe@student.acpsd.net::11eac25a-2069-48c4-bf58-7438e9fd6f8a" providerId="AD" clId="Web-{ABFC1DAA-158D-4FCC-AB7F-C086861AD6EC}" dt="2018-09-28T16:24:27.443" v="203" actId="20577"/>
          <ac:spMkLst>
            <pc:docMk/>
            <pc:sldMk cId="4143707799" sldId="260"/>
            <ac:spMk id="2" creationId="{824A1327-7916-44DA-AF13-93883DF9EF45}"/>
          </ac:spMkLst>
        </pc:spChg>
        <pc:spChg chg="del">
          <ac:chgData name="Emma Troup" userId="S::troupe@student.acpsd.net::11eac25a-2069-48c4-bf58-7438e9fd6f8a" providerId="AD" clId="Web-{ABFC1DAA-158D-4FCC-AB7F-C086861AD6EC}" dt="2018-09-28T16:23:18.253" v="185"/>
          <ac:spMkLst>
            <pc:docMk/>
            <pc:sldMk cId="4143707799" sldId="260"/>
            <ac:spMk id="3" creationId="{8F18FE5A-0F40-4D66-B800-52BBF49126C6}"/>
          </ac:spMkLst>
        </pc:spChg>
        <pc:spChg chg="mod">
          <ac:chgData name="Emma Troup" userId="S::troupe@student.acpsd.net::11eac25a-2069-48c4-bf58-7438e9fd6f8a" providerId="AD" clId="Web-{ABFC1DAA-158D-4FCC-AB7F-C086861AD6EC}" dt="2018-09-28T16:28:08.179" v="488" actId="20577"/>
          <ac:spMkLst>
            <pc:docMk/>
            <pc:sldMk cId="4143707799" sldId="260"/>
            <ac:spMk id="4" creationId="{04690AA5-8632-477D-819D-537C90797660}"/>
          </ac:spMkLst>
        </pc:spChg>
        <pc:picChg chg="add mod ord">
          <ac:chgData name="Emma Troup" userId="S::troupe@student.acpsd.net::11eac25a-2069-48c4-bf58-7438e9fd6f8a" providerId="AD" clId="Web-{ABFC1DAA-158D-4FCC-AB7F-C086861AD6EC}" dt="2018-09-28T16:23:30.175" v="187" actId="1076"/>
          <ac:picMkLst>
            <pc:docMk/>
            <pc:sldMk cId="4143707799" sldId="260"/>
            <ac:picMk id="5" creationId="{00CE73B1-EBF4-4BA1-B7C7-CD34EC1C2F68}"/>
          </ac:picMkLst>
        </pc:picChg>
      </pc:sldChg>
      <pc:sldChg chg="new del">
        <pc:chgData name="Emma Troup" userId="S::troupe@student.acpsd.net::11eac25a-2069-48c4-bf58-7438e9fd6f8a" providerId="AD" clId="Web-{ABFC1DAA-158D-4FCC-AB7F-C086861AD6EC}" dt="2018-09-28T16:31:10.181" v="492"/>
        <pc:sldMkLst>
          <pc:docMk/>
          <pc:sldMk cId="272653726" sldId="261"/>
        </pc:sldMkLst>
      </pc:sldChg>
      <pc:sldChg chg="addSp delSp modSp new">
        <pc:chgData name="Emma Troup" userId="S::troupe@student.acpsd.net::11eac25a-2069-48c4-bf58-7438e9fd6f8a" providerId="AD" clId="Web-{ABFC1DAA-158D-4FCC-AB7F-C086861AD6EC}" dt="2018-09-28T16:39:20.281" v="806"/>
        <pc:sldMkLst>
          <pc:docMk/>
          <pc:sldMk cId="1806641687" sldId="261"/>
        </pc:sldMkLst>
        <pc:spChg chg="mod">
          <ac:chgData name="Emma Troup" userId="S::troupe@student.acpsd.net::11eac25a-2069-48c4-bf58-7438e9fd6f8a" providerId="AD" clId="Web-{ABFC1DAA-158D-4FCC-AB7F-C086861AD6EC}" dt="2018-09-28T16:36:06.622" v="734" actId="1076"/>
          <ac:spMkLst>
            <pc:docMk/>
            <pc:sldMk cId="1806641687" sldId="261"/>
            <ac:spMk id="2" creationId="{965F2CA8-01A5-48FA-96A2-AD50DB335915}"/>
          </ac:spMkLst>
        </pc:spChg>
        <pc:spChg chg="del">
          <ac:chgData name="Emma Troup" userId="S::troupe@student.acpsd.net::11eac25a-2069-48c4-bf58-7438e9fd6f8a" providerId="AD" clId="Web-{ABFC1DAA-158D-4FCC-AB7F-C086861AD6EC}" dt="2018-09-28T16:39:07.406" v="803"/>
          <ac:spMkLst>
            <pc:docMk/>
            <pc:sldMk cId="1806641687" sldId="261"/>
            <ac:spMk id="3" creationId="{E6E27E43-BB93-4185-B1CA-FD22BCBA1682}"/>
          </ac:spMkLst>
        </pc:spChg>
        <pc:spChg chg="mod">
          <ac:chgData name="Emma Troup" userId="S::troupe@student.acpsd.net::11eac25a-2069-48c4-bf58-7438e9fd6f8a" providerId="AD" clId="Web-{ABFC1DAA-158D-4FCC-AB7F-C086861AD6EC}" dt="2018-09-28T16:37:27.358" v="800" actId="20577"/>
          <ac:spMkLst>
            <pc:docMk/>
            <pc:sldMk cId="1806641687" sldId="261"/>
            <ac:spMk id="4" creationId="{D29ED8A4-CE44-4E68-AB9A-59C538B56F49}"/>
          </ac:spMkLst>
        </pc:spChg>
        <pc:picChg chg="add mod ord">
          <ac:chgData name="Emma Troup" userId="S::troupe@student.acpsd.net::11eac25a-2069-48c4-bf58-7438e9fd6f8a" providerId="AD" clId="Web-{ABFC1DAA-158D-4FCC-AB7F-C086861AD6EC}" dt="2018-09-28T16:39:20.281" v="806"/>
          <ac:picMkLst>
            <pc:docMk/>
            <pc:sldMk cId="1806641687" sldId="261"/>
            <ac:picMk id="5" creationId="{DCE7FAFB-D2E7-4F52-AA98-04542FA2BE44}"/>
          </ac:picMkLst>
        </pc:picChg>
      </pc:sldChg>
      <pc:sldChg chg="modSp new">
        <pc:chgData name="Emma Troup" userId="S::troupe@student.acpsd.net::11eac25a-2069-48c4-bf58-7438e9fd6f8a" providerId="AD" clId="Web-{ABFC1DAA-158D-4FCC-AB7F-C086861AD6EC}" dt="2018-09-28T16:42:13.190" v="1077" actId="20577"/>
        <pc:sldMkLst>
          <pc:docMk/>
          <pc:sldMk cId="3721727745" sldId="262"/>
        </pc:sldMkLst>
        <pc:spChg chg="mod">
          <ac:chgData name="Emma Troup" userId="S::troupe@student.acpsd.net::11eac25a-2069-48c4-bf58-7438e9fd6f8a" providerId="AD" clId="Web-{ABFC1DAA-158D-4FCC-AB7F-C086861AD6EC}" dt="2018-09-28T16:40:08.750" v="814" actId="20577"/>
          <ac:spMkLst>
            <pc:docMk/>
            <pc:sldMk cId="3721727745" sldId="262"/>
            <ac:spMk id="2" creationId="{3C1DDA6D-C37F-49CC-87FE-6F73EE69565C}"/>
          </ac:spMkLst>
        </pc:spChg>
        <pc:spChg chg="mod">
          <ac:chgData name="Emma Troup" userId="S::troupe@student.acpsd.net::11eac25a-2069-48c4-bf58-7438e9fd6f8a" providerId="AD" clId="Web-{ABFC1DAA-158D-4FCC-AB7F-C086861AD6EC}" dt="2018-09-28T16:42:13.190" v="1077" actId="20577"/>
          <ac:spMkLst>
            <pc:docMk/>
            <pc:sldMk cId="3721727745" sldId="262"/>
            <ac:spMk id="3" creationId="{2F3C97D0-111C-4E91-9F15-DDB297682B88}"/>
          </ac:spMkLst>
        </pc:spChg>
      </pc:sldChg>
      <pc:sldChg chg="modSp new">
        <pc:chgData name="Emma Troup" userId="S::troupe@student.acpsd.net::11eac25a-2069-48c4-bf58-7438e9fd6f8a" providerId="AD" clId="Web-{ABFC1DAA-158D-4FCC-AB7F-C086861AD6EC}" dt="2018-09-28T16:43:03.237" v="1106" actId="20577"/>
        <pc:sldMkLst>
          <pc:docMk/>
          <pc:sldMk cId="3034511762" sldId="263"/>
        </pc:sldMkLst>
        <pc:spChg chg="mod">
          <ac:chgData name="Emma Troup" userId="S::troupe@student.acpsd.net::11eac25a-2069-48c4-bf58-7438e9fd6f8a" providerId="AD" clId="Web-{ABFC1DAA-158D-4FCC-AB7F-C086861AD6EC}" dt="2018-09-28T16:43:03.237" v="1106" actId="20577"/>
          <ac:spMkLst>
            <pc:docMk/>
            <pc:sldMk cId="3034511762" sldId="263"/>
            <ac:spMk id="2" creationId="{E84E75F4-9C80-48AC-B4F4-200EC68E3601}"/>
          </ac:spMkLst>
        </pc:spChg>
      </pc:sldChg>
      <pc:sldChg chg="modSp new">
        <pc:chgData name="Emma Troup" userId="S::troupe@student.acpsd.net::11eac25a-2069-48c4-bf58-7438e9fd6f8a" providerId="AD" clId="Web-{ABFC1DAA-158D-4FCC-AB7F-C086861AD6EC}" dt="2018-09-28T16:45:58.599" v="1273" actId="1076"/>
        <pc:sldMkLst>
          <pc:docMk/>
          <pc:sldMk cId="3409666541" sldId="264"/>
        </pc:sldMkLst>
        <pc:spChg chg="mod">
          <ac:chgData name="Emma Troup" userId="S::troupe@student.acpsd.net::11eac25a-2069-48c4-bf58-7438e9fd6f8a" providerId="AD" clId="Web-{ABFC1DAA-158D-4FCC-AB7F-C086861AD6EC}" dt="2018-09-28T16:45:58.599" v="1273" actId="1076"/>
          <ac:spMkLst>
            <pc:docMk/>
            <pc:sldMk cId="3409666541" sldId="264"/>
            <ac:spMk id="2" creationId="{81A9343D-4220-4FBD-A2B6-1C062FABE669}"/>
          </ac:spMkLst>
        </pc:spChg>
      </pc:sldChg>
    </pc:docChg>
  </pc:docChgLst>
  <pc:docChgLst>
    <pc:chgData name="Kaliyah Lakes" userId="S::lakesk@student.acpsd.net::10a38d5d-dec1-4471-b8a1-81f28070d882" providerId="AD" clId="Web-{A3106914-F97E-4DD5-BC17-727510701195}"/>
    <pc:docChg chg="modSld">
      <pc:chgData name="Kaliyah Lakes" userId="S::lakesk@student.acpsd.net::10a38d5d-dec1-4471-b8a1-81f28070d882" providerId="AD" clId="Web-{A3106914-F97E-4DD5-BC17-727510701195}" dt="2018-09-27T16:46:43.170" v="8" actId="20577"/>
      <pc:docMkLst>
        <pc:docMk/>
      </pc:docMkLst>
      <pc:sldChg chg="modSp">
        <pc:chgData name="Kaliyah Lakes" userId="S::lakesk@student.acpsd.net::10a38d5d-dec1-4471-b8a1-81f28070d882" providerId="AD" clId="Web-{A3106914-F97E-4DD5-BC17-727510701195}" dt="2018-09-27T16:46:43.170" v="7" actId="20577"/>
        <pc:sldMkLst>
          <pc:docMk/>
          <pc:sldMk cId="4262868419" sldId="256"/>
        </pc:sldMkLst>
        <pc:spChg chg="mod">
          <ac:chgData name="Kaliyah Lakes" userId="S::lakesk@student.acpsd.net::10a38d5d-dec1-4471-b8a1-81f28070d882" providerId="AD" clId="Web-{A3106914-F97E-4DD5-BC17-727510701195}" dt="2018-09-27T16:46:43.170" v="7" actId="20577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Kaliyah Lakes" userId="S::lakesk@student.acpsd.net::10a38d5d-dec1-4471-b8a1-81f28070d882" providerId="AD" clId="Web-{A3106914-F97E-4DD5-BC17-727510701195}" dt="2018-09-27T16:45:38.154" v="2" actId="20577"/>
          <ac:spMkLst>
            <pc:docMk/>
            <pc:sldMk cId="4262868419" sldId="256"/>
            <ac:spMk id="3" creationId="{F4C8D8C1-1062-49B2-BB56-D9F8E5DA6EB6}"/>
          </ac:spMkLst>
        </pc:spChg>
      </pc:sldChg>
    </pc:docChg>
  </pc:docChgLst>
  <pc:docChgLst>
    <pc:chgData name="Kaliyah Lakes" userId="S::lakesk@student.acpsd.net::10a38d5d-dec1-4471-b8a1-81f28070d882" providerId="AD" clId="Web-{2D9CB1EE-1120-4031-9842-D8115947A044}"/>
    <pc:docChg chg="modSld sldOrd">
      <pc:chgData name="Kaliyah Lakes" userId="S::lakesk@student.acpsd.net::10a38d5d-dec1-4471-b8a1-81f28070d882" providerId="AD" clId="Web-{2D9CB1EE-1120-4031-9842-D8115947A044}" dt="2018-09-28T16:45:03.108" v="341" actId="1076"/>
      <pc:docMkLst>
        <pc:docMk/>
      </pc:docMkLst>
      <pc:sldChg chg="modSp">
        <pc:chgData name="Kaliyah Lakes" userId="S::lakesk@student.acpsd.net::10a38d5d-dec1-4471-b8a1-81f28070d882" providerId="AD" clId="Web-{2D9CB1EE-1120-4031-9842-D8115947A044}" dt="2018-09-28T16:41:42.057" v="293" actId="20577"/>
        <pc:sldMkLst>
          <pc:docMk/>
          <pc:sldMk cId="4262868419" sldId="256"/>
        </pc:sldMkLst>
        <pc:spChg chg="mod">
          <ac:chgData name="Kaliyah Lakes" userId="S::lakesk@student.acpsd.net::10a38d5d-dec1-4471-b8a1-81f28070d882" providerId="AD" clId="Web-{2D9CB1EE-1120-4031-9842-D8115947A044}" dt="2018-09-28T16:41:42.057" v="293" actId="20577"/>
          <ac:spMkLst>
            <pc:docMk/>
            <pc:sldMk cId="4262868419" sldId="256"/>
            <ac:spMk id="3" creationId="{F4C8D8C1-1062-49B2-BB56-D9F8E5DA6EB6}"/>
          </ac:spMkLst>
        </pc:spChg>
      </pc:sldChg>
      <pc:sldChg chg="modSp">
        <pc:chgData name="Kaliyah Lakes" userId="S::lakesk@student.acpsd.net::10a38d5d-dec1-4471-b8a1-81f28070d882" providerId="AD" clId="Web-{2D9CB1EE-1120-4031-9842-D8115947A044}" dt="2018-09-28T16:41:37.776" v="290" actId="20577"/>
        <pc:sldMkLst>
          <pc:docMk/>
          <pc:sldMk cId="1933377655" sldId="257"/>
        </pc:sldMkLst>
        <pc:spChg chg="mod">
          <ac:chgData name="Kaliyah Lakes" userId="S::lakesk@student.acpsd.net::10a38d5d-dec1-4471-b8a1-81f28070d882" providerId="AD" clId="Web-{2D9CB1EE-1120-4031-9842-D8115947A044}" dt="2018-09-28T16:41:37.776" v="290" actId="20577"/>
          <ac:spMkLst>
            <pc:docMk/>
            <pc:sldMk cId="1933377655" sldId="257"/>
            <ac:spMk id="4" creationId="{B4C5CABA-A189-4BBE-8274-36C558233A60}"/>
          </ac:spMkLst>
        </pc:spChg>
      </pc:sldChg>
      <pc:sldChg chg="modSp">
        <pc:chgData name="Kaliyah Lakes" userId="S::lakesk@student.acpsd.net::10a38d5d-dec1-4471-b8a1-81f28070d882" providerId="AD" clId="Web-{2D9CB1EE-1120-4031-9842-D8115947A044}" dt="2018-09-28T16:15:25.780" v="8" actId="20577"/>
        <pc:sldMkLst>
          <pc:docMk/>
          <pc:sldMk cId="324132408" sldId="258"/>
        </pc:sldMkLst>
        <pc:spChg chg="mod">
          <ac:chgData name="Kaliyah Lakes" userId="S::lakesk@student.acpsd.net::10a38d5d-dec1-4471-b8a1-81f28070d882" providerId="AD" clId="Web-{2D9CB1EE-1120-4031-9842-D8115947A044}" dt="2018-09-28T16:15:25.780" v="8" actId="20577"/>
          <ac:spMkLst>
            <pc:docMk/>
            <pc:sldMk cId="324132408" sldId="258"/>
            <ac:spMk id="4" creationId="{A300913C-B0ED-4200-A16C-2DB22B588320}"/>
          </ac:spMkLst>
        </pc:spChg>
      </pc:sldChg>
      <pc:sldChg chg="modSp ord">
        <pc:chgData name="Kaliyah Lakes" userId="S::lakesk@student.acpsd.net::10a38d5d-dec1-4471-b8a1-81f28070d882" providerId="AD" clId="Web-{2D9CB1EE-1120-4031-9842-D8115947A044}" dt="2018-09-28T16:44:22.467" v="331"/>
        <pc:sldMkLst>
          <pc:docMk/>
          <pc:sldMk cId="3599070096" sldId="259"/>
        </pc:sldMkLst>
        <pc:spChg chg="mod">
          <ac:chgData name="Kaliyah Lakes" userId="S::lakesk@student.acpsd.net::10a38d5d-dec1-4471-b8a1-81f28070d882" providerId="AD" clId="Web-{2D9CB1EE-1120-4031-9842-D8115947A044}" dt="2018-09-28T16:40:15.072" v="284" actId="14100"/>
          <ac:spMkLst>
            <pc:docMk/>
            <pc:sldMk cId="3599070096" sldId="259"/>
            <ac:spMk id="4" creationId="{F4AA5174-7E50-4840-A3E3-DA202A5B06F1}"/>
          </ac:spMkLst>
        </pc:spChg>
        <pc:spChg chg="mod">
          <ac:chgData name="Kaliyah Lakes" userId="S::lakesk@student.acpsd.net::10a38d5d-dec1-4471-b8a1-81f28070d882" providerId="AD" clId="Web-{2D9CB1EE-1120-4031-9842-D8115947A044}" dt="2018-09-28T16:40:15.072" v="284" actId="14100"/>
          <ac:spMkLst>
            <pc:docMk/>
            <pc:sldMk cId="3599070096" sldId="259"/>
            <ac:spMk id="6" creationId="{F9B0DFF5-A232-4A36-A9F3-CE3181008061}"/>
          </ac:spMkLst>
        </pc:spChg>
      </pc:sldChg>
      <pc:sldChg chg="modSp">
        <pc:chgData name="Kaliyah Lakes" userId="S::lakesk@student.acpsd.net::10a38d5d-dec1-4471-b8a1-81f28070d882" providerId="AD" clId="Web-{2D9CB1EE-1120-4031-9842-D8115947A044}" dt="2018-09-28T16:44:03.108" v="330" actId="14100"/>
        <pc:sldMkLst>
          <pc:docMk/>
          <pc:sldMk cId="4143707799" sldId="260"/>
        </pc:sldMkLst>
        <pc:spChg chg="mod">
          <ac:chgData name="Kaliyah Lakes" userId="S::lakesk@student.acpsd.net::10a38d5d-dec1-4471-b8a1-81f28070d882" providerId="AD" clId="Web-{2D9CB1EE-1120-4031-9842-D8115947A044}" dt="2018-09-28T16:44:03.108" v="330" actId="14100"/>
          <ac:spMkLst>
            <pc:docMk/>
            <pc:sldMk cId="4143707799" sldId="260"/>
            <ac:spMk id="2" creationId="{824A1327-7916-44DA-AF13-93883DF9EF45}"/>
          </ac:spMkLst>
        </pc:spChg>
        <pc:spChg chg="mod">
          <ac:chgData name="Kaliyah Lakes" userId="S::lakesk@student.acpsd.net::10a38d5d-dec1-4471-b8a1-81f28070d882" providerId="AD" clId="Web-{2D9CB1EE-1120-4031-9842-D8115947A044}" dt="2018-09-28T16:43:56.811" v="329" actId="14100"/>
          <ac:spMkLst>
            <pc:docMk/>
            <pc:sldMk cId="4143707799" sldId="260"/>
            <ac:spMk id="4" creationId="{04690AA5-8632-477D-819D-537C90797660}"/>
          </ac:spMkLst>
        </pc:spChg>
      </pc:sldChg>
      <pc:sldChg chg="modSp">
        <pc:chgData name="Kaliyah Lakes" userId="S::lakesk@student.acpsd.net::10a38d5d-dec1-4471-b8a1-81f28070d882" providerId="AD" clId="Web-{2D9CB1EE-1120-4031-9842-D8115947A044}" dt="2018-09-28T16:45:03.108" v="341" actId="1076"/>
        <pc:sldMkLst>
          <pc:docMk/>
          <pc:sldMk cId="3409666541" sldId="264"/>
        </pc:sldMkLst>
        <pc:spChg chg="mod">
          <ac:chgData name="Kaliyah Lakes" userId="S::lakesk@student.acpsd.net::10a38d5d-dec1-4471-b8a1-81f28070d882" providerId="AD" clId="Web-{2D9CB1EE-1120-4031-9842-D8115947A044}" dt="2018-09-28T16:45:03.108" v="341" actId="1076"/>
          <ac:spMkLst>
            <pc:docMk/>
            <pc:sldMk cId="3409666541" sldId="264"/>
            <ac:spMk id="2" creationId="{81A9343D-4220-4FBD-A2B6-1C062FABE669}"/>
          </ac:spMkLst>
        </pc:spChg>
      </pc:sldChg>
    </pc:docChg>
  </pc:docChgLst>
  <pc:docChgLst>
    <pc:chgData name="Guest User" userId="S::urn:spo:anon#af66e76cc05f9d3398ad9ebdbb8335c983991f28d737218b0348336ff01d47b4::" providerId="AD" clId="Web-{CB603792-23FD-4CE6-838E-C241F9540CCB}"/>
    <pc:docChg chg="modSld">
      <pc:chgData name="Guest User" userId="S::urn:spo:anon#af66e76cc05f9d3398ad9ebdbb8335c983991f28d737218b0348336ff01d47b4::" providerId="AD" clId="Web-{CB603792-23FD-4CE6-838E-C241F9540CCB}" dt="2018-09-28T16:45:20.512" v="8" actId="1076"/>
      <pc:docMkLst>
        <pc:docMk/>
      </pc:docMkLst>
      <pc:sldChg chg="addSp delSp modSp">
        <pc:chgData name="Guest User" userId="S::urn:spo:anon#af66e76cc05f9d3398ad9ebdbb8335c983991f28d737218b0348336ff01d47b4::" providerId="AD" clId="Web-{CB603792-23FD-4CE6-838E-C241F9540CCB}" dt="2018-09-28T16:15:21.666" v="0"/>
        <pc:sldMkLst>
          <pc:docMk/>
          <pc:sldMk cId="1933377655" sldId="257"/>
        </pc:sldMkLst>
        <pc:spChg chg="del">
          <ac:chgData name="Guest User" userId="S::urn:spo:anon#af66e76cc05f9d3398ad9ebdbb8335c983991f28d737218b0348336ff01d47b4::" providerId="AD" clId="Web-{CB603792-23FD-4CE6-838E-C241F9540CCB}" dt="2018-09-28T16:15:21.666" v="0"/>
          <ac:spMkLst>
            <pc:docMk/>
            <pc:sldMk cId="1933377655" sldId="257"/>
            <ac:spMk id="2" creationId="{ABF25A5D-C7ED-4D51-8CFE-1A8027A0B05C}"/>
          </ac:spMkLst>
        </pc:spChg>
        <pc:picChg chg="add mod ord modCrop">
          <ac:chgData name="Guest User" userId="S::urn:spo:anon#af66e76cc05f9d3398ad9ebdbb8335c983991f28d737218b0348336ff01d47b4::" providerId="AD" clId="Web-{CB603792-23FD-4CE6-838E-C241F9540CCB}" dt="2018-09-28T16:15:21.666" v="0"/>
          <ac:picMkLst>
            <pc:docMk/>
            <pc:sldMk cId="1933377655" sldId="257"/>
            <ac:picMk id="5" creationId="{6C5AD19A-6BA4-4A08-BA75-4ECAA50BBFAB}"/>
          </ac:picMkLst>
        </pc:picChg>
      </pc:sldChg>
      <pc:sldChg chg="addSp delSp modSp">
        <pc:chgData name="Guest User" userId="S::urn:spo:anon#af66e76cc05f9d3398ad9ebdbb8335c983991f28d737218b0348336ff01d47b4::" providerId="AD" clId="Web-{CB603792-23FD-4CE6-838E-C241F9540CCB}" dt="2018-09-28T16:17:36.479" v="2"/>
        <pc:sldMkLst>
          <pc:docMk/>
          <pc:sldMk cId="324132408" sldId="258"/>
        </pc:sldMkLst>
        <pc:picChg chg="add del mod">
          <ac:chgData name="Guest User" userId="S::urn:spo:anon#af66e76cc05f9d3398ad9ebdbb8335c983991f28d737218b0348336ff01d47b4::" providerId="AD" clId="Web-{CB603792-23FD-4CE6-838E-C241F9540CCB}" dt="2018-09-28T16:17:36.479" v="2"/>
          <ac:picMkLst>
            <pc:docMk/>
            <pc:sldMk cId="324132408" sldId="258"/>
            <ac:picMk id="6" creationId="{9624BECF-74FB-4551-9779-0B16F16F204E}"/>
          </ac:picMkLst>
        </pc:picChg>
      </pc:sldChg>
      <pc:sldChg chg="modSp">
        <pc:chgData name="Guest User" userId="S::urn:spo:anon#af66e76cc05f9d3398ad9ebdbb8335c983991f28d737218b0348336ff01d47b4::" providerId="AD" clId="Web-{CB603792-23FD-4CE6-838E-C241F9540CCB}" dt="2018-09-28T16:45:20.512" v="8" actId="1076"/>
        <pc:sldMkLst>
          <pc:docMk/>
          <pc:sldMk cId="3409666541" sldId="264"/>
        </pc:sldMkLst>
        <pc:spChg chg="mod">
          <ac:chgData name="Guest User" userId="S::urn:spo:anon#af66e76cc05f9d3398ad9ebdbb8335c983991f28d737218b0348336ff01d47b4::" providerId="AD" clId="Web-{CB603792-23FD-4CE6-838E-C241F9540CCB}" dt="2018-09-28T16:45:20.512" v="8" actId="1076"/>
          <ac:spMkLst>
            <pc:docMk/>
            <pc:sldMk cId="3409666541" sldId="264"/>
            <ac:spMk id="2" creationId="{81A9343D-4220-4FBD-A2B6-1C062FABE669}"/>
          </ac:spMkLst>
        </pc:spChg>
      </pc:sldChg>
    </pc:docChg>
  </pc:docChgLst>
  <pc:docChgLst>
    <pc:chgData name="Emma Troup" userId="S::troupe@student.acpsd.net::11eac25a-2069-48c4-bf58-7438e9fd6f8a" providerId="AD" clId="Web-{4E0A0481-855E-47D3-A371-3A2C7767C2A4}"/>
    <pc:docChg chg="modSld">
      <pc:chgData name="Emma Troup" userId="S::troupe@student.acpsd.net::11eac25a-2069-48c4-bf58-7438e9fd6f8a" providerId="AD" clId="Web-{4E0A0481-855E-47D3-A371-3A2C7767C2A4}" dt="2018-09-27T16:46:37.466" v="155" actId="20577"/>
      <pc:docMkLst>
        <pc:docMk/>
      </pc:docMkLst>
      <pc:sldChg chg="addSp delSp modSp mod setBg">
        <pc:chgData name="Emma Troup" userId="S::troupe@student.acpsd.net::11eac25a-2069-48c4-bf58-7438e9fd6f8a" providerId="AD" clId="Web-{4E0A0481-855E-47D3-A371-3A2C7767C2A4}" dt="2018-09-27T16:46:36.498" v="153" actId="20577"/>
        <pc:sldMkLst>
          <pc:docMk/>
          <pc:sldMk cId="4262868419" sldId="256"/>
        </pc:sldMkLst>
        <pc:spChg chg="mod">
          <ac:chgData name="Emma Troup" userId="S::troupe@student.acpsd.net::11eac25a-2069-48c4-bf58-7438e9fd6f8a" providerId="AD" clId="Web-{4E0A0481-855E-47D3-A371-3A2C7767C2A4}" dt="2018-09-27T16:46:06.638" v="151" actId="20577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Emma Troup" userId="S::troupe@student.acpsd.net::11eac25a-2069-48c4-bf58-7438e9fd6f8a" providerId="AD" clId="Web-{4E0A0481-855E-47D3-A371-3A2C7767C2A4}" dt="2018-09-27T16:46:36.498" v="153" actId="20577"/>
          <ac:spMkLst>
            <pc:docMk/>
            <pc:sldMk cId="4262868419" sldId="256"/>
            <ac:spMk id="3" creationId="{F4C8D8C1-1062-49B2-BB56-D9F8E5DA6EB6}"/>
          </ac:spMkLst>
        </pc:spChg>
        <pc:spChg chg="add del">
          <ac:chgData name="Emma Troup" userId="S::troupe@student.acpsd.net::11eac25a-2069-48c4-bf58-7438e9fd6f8a" providerId="AD" clId="Web-{4E0A0481-855E-47D3-A371-3A2C7767C2A4}" dt="2018-09-27T16:41:10.104" v="3"/>
          <ac:spMkLst>
            <pc:docMk/>
            <pc:sldMk cId="4262868419" sldId="256"/>
            <ac:spMk id="5" creationId="{10CE3618-1D7A-4256-B2AF-9DB692996C65}"/>
          </ac:spMkLst>
        </pc:spChg>
        <pc:spChg chg="add del">
          <ac:chgData name="Emma Troup" userId="S::troupe@student.acpsd.net::11eac25a-2069-48c4-bf58-7438e9fd6f8a" providerId="AD" clId="Web-{4E0A0481-855E-47D3-A371-3A2C7767C2A4}" dt="2018-09-27T16:41:10.104" v="3"/>
          <ac:spMkLst>
            <pc:docMk/>
            <pc:sldMk cId="4262868419" sldId="256"/>
            <ac:spMk id="7" creationId="{3F39476B-1A6D-47CB-AC7A-FB87EF003323}"/>
          </ac:spMkLst>
        </pc:spChg>
        <pc:spChg chg="add del">
          <ac:chgData name="Emma Troup" userId="S::troupe@student.acpsd.net::11eac25a-2069-48c4-bf58-7438e9fd6f8a" providerId="AD" clId="Web-{4E0A0481-855E-47D3-A371-3A2C7767C2A4}" dt="2018-09-27T16:41:00.713" v="1"/>
          <ac:spMkLst>
            <pc:docMk/>
            <pc:sldMk cId="4262868419" sldId="256"/>
            <ac:spMk id="8" creationId="{6BDBA639-2A71-4A60-A71A-FF1836F546CE}"/>
          </ac:spMkLst>
        </pc:spChg>
        <pc:spChg chg="add">
          <ac:chgData name="Emma Troup" userId="S::troupe@student.acpsd.net::11eac25a-2069-48c4-bf58-7438e9fd6f8a" providerId="AD" clId="Web-{4E0A0481-855E-47D3-A371-3A2C7767C2A4}" dt="2018-09-27T16:41:10.166" v="4"/>
          <ac:spMkLst>
            <pc:docMk/>
            <pc:sldMk cId="4262868419" sldId="256"/>
            <ac:spMk id="9" creationId="{6BDBA639-2A71-4A60-A71A-FF1836F546CE}"/>
          </ac:spMkLst>
        </pc:spChg>
        <pc:spChg chg="add del">
          <ac:chgData name="Emma Troup" userId="S::troupe@student.acpsd.net::11eac25a-2069-48c4-bf58-7438e9fd6f8a" providerId="AD" clId="Web-{4E0A0481-855E-47D3-A371-3A2C7767C2A4}" dt="2018-09-27T16:41:00.713" v="1"/>
          <ac:spMkLst>
            <pc:docMk/>
            <pc:sldMk cId="4262868419" sldId="256"/>
            <ac:spMk id="31" creationId="{D9C506D7-84CB-4057-A44A-465313E78538}"/>
          </ac:spMkLst>
        </pc:spChg>
        <pc:spChg chg="add">
          <ac:chgData name="Emma Troup" userId="S::troupe@student.acpsd.net::11eac25a-2069-48c4-bf58-7438e9fd6f8a" providerId="AD" clId="Web-{4E0A0481-855E-47D3-A371-3A2C7767C2A4}" dt="2018-09-27T16:41:10.166" v="4"/>
          <ac:spMkLst>
            <pc:docMk/>
            <pc:sldMk cId="4262868419" sldId="256"/>
            <ac:spMk id="32" creationId="{D9C506D7-84CB-4057-A44A-465313E78538}"/>
          </ac:spMkLst>
        </pc:spChg>
        <pc:spChg chg="add del">
          <ac:chgData name="Emma Troup" userId="S::troupe@student.acpsd.net::11eac25a-2069-48c4-bf58-7438e9fd6f8a" providerId="AD" clId="Web-{4E0A0481-855E-47D3-A371-3A2C7767C2A4}" dt="2018-09-27T16:41:00.713" v="1"/>
          <ac:spMkLst>
            <pc:docMk/>
            <pc:sldMk cId="4262868419" sldId="256"/>
            <ac:spMk id="33" creationId="{7842FC68-61FD-4700-8A22-BB8B071884DB}"/>
          </ac:spMkLst>
        </pc:spChg>
        <pc:spChg chg="add">
          <ac:chgData name="Emma Troup" userId="S::troupe@student.acpsd.net::11eac25a-2069-48c4-bf58-7438e9fd6f8a" providerId="AD" clId="Web-{4E0A0481-855E-47D3-A371-3A2C7767C2A4}" dt="2018-09-27T16:41:10.166" v="4"/>
          <ac:spMkLst>
            <pc:docMk/>
            <pc:sldMk cId="4262868419" sldId="256"/>
            <ac:spMk id="34" creationId="{7842FC68-61FD-4700-8A22-BB8B071884DB}"/>
          </ac:spMkLst>
        </pc:spChg>
        <pc:grpChg chg="add del">
          <ac:chgData name="Emma Troup" userId="S::troupe@student.acpsd.net::11eac25a-2069-48c4-bf58-7438e9fd6f8a" providerId="AD" clId="Web-{4E0A0481-855E-47D3-A371-3A2C7767C2A4}" dt="2018-09-27T16:41:10.104" v="3"/>
          <ac:grpSpMkLst>
            <pc:docMk/>
            <pc:sldMk cId="4262868419" sldId="256"/>
            <ac:grpSpMk id="6" creationId="{D91A9185-A7D5-460B-98BC-0BF2EBD3EEBE}"/>
          </ac:grpSpMkLst>
        </pc:grpChg>
        <pc:grpChg chg="add del">
          <ac:chgData name="Emma Troup" userId="S::troupe@student.acpsd.net::11eac25a-2069-48c4-bf58-7438e9fd6f8a" providerId="AD" clId="Web-{4E0A0481-855E-47D3-A371-3A2C7767C2A4}" dt="2018-09-27T16:41:00.713" v="1"/>
          <ac:grpSpMkLst>
            <pc:docMk/>
            <pc:sldMk cId="4262868419" sldId="256"/>
            <ac:grpSpMk id="10" creationId="{5E208A8B-5EBD-4532-BE72-26414FA7CFF6}"/>
          </ac:grpSpMkLst>
        </pc:grpChg>
        <pc:grpChg chg="add">
          <ac:chgData name="Emma Troup" userId="S::troupe@student.acpsd.net::11eac25a-2069-48c4-bf58-7438e9fd6f8a" providerId="AD" clId="Web-{4E0A0481-855E-47D3-A371-3A2C7767C2A4}" dt="2018-09-27T16:41:10.166" v="4"/>
          <ac:grpSpMkLst>
            <pc:docMk/>
            <pc:sldMk cId="4262868419" sldId="256"/>
            <ac:grpSpMk id="30" creationId="{5E208A8B-5EBD-4532-BE72-26414FA7CFF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3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1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1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5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4800" noProof="1">
                <a:cs typeface="Calibri Light"/>
              </a:rPr>
              <a:t>Europe's Poppin </a:t>
            </a:r>
            <a:r>
              <a:rPr lang="en-US" sz="4800" dirty="0">
                <a:cs typeface="Calibri Light"/>
              </a:rPr>
              <a:t>Population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 sz="2000" dirty="0"/>
              <a:t>The European population cluster and the people in it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6C5AD19A-6BA4-4A08-BA75-4ECAA50BBF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69" r="11669"/>
          <a:stretch/>
        </p:blipFill>
        <p:spPr>
          <a:xfrm>
            <a:off x="7414114" y="388189"/>
            <a:ext cx="4015888" cy="59234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D6F864-76A4-4516-B6F8-17F6D53D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741.4 Million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5CABA-A189-4BBE-8274-36C558233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People live throughout Europe </a:t>
            </a:r>
          </a:p>
        </p:txBody>
      </p:sp>
    </p:spTree>
    <p:extLst>
      <p:ext uri="{BB962C8B-B14F-4D97-AF65-F5344CB8AC3E}">
        <p14:creationId xmlns:p14="http://schemas.microsoft.com/office/powerpoint/2010/main" val="193337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3CF-C643-4FA4-BD1C-BC4BFA3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Countries in Europe 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5B9169-3AB9-4808-97CC-58332F191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063" y="884851"/>
            <a:ext cx="6326036" cy="482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0913C-B0ED-4200-A16C-2DB22B58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499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/>
              <a:t>Norway, Iceland, Liechtenstein, Albania, Switzerland, Turkey, Russia, Macedonia and Montenegro. Of these, two countries, Russia and Turkey, straddle Europe and Asia.</a:t>
            </a:r>
          </a:p>
        </p:txBody>
      </p:sp>
    </p:spTree>
    <p:extLst>
      <p:ext uri="{BB962C8B-B14F-4D97-AF65-F5344CB8AC3E}">
        <p14:creationId xmlns:p14="http://schemas.microsoft.com/office/powerpoint/2010/main" val="32413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1327-7916-44DA-AF13-93883DF9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021348"/>
            <a:ext cx="3501197" cy="763222"/>
          </a:xfrm>
        </p:spPr>
        <p:txBody>
          <a:bodyPr/>
          <a:lstStyle/>
          <a:p>
            <a:r>
              <a:rPr lang="en-US" dirty="0">
                <a:cs typeface="Calibri Light"/>
              </a:rPr>
              <a:t>Clusters </a:t>
            </a:r>
            <a:endParaRPr lang="en-US" dirty="0"/>
          </a:p>
        </p:txBody>
      </p:sp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0CE73B1-EBF4-4BA1-B7C7-CD34EC1C2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680" y="544017"/>
            <a:ext cx="6253112" cy="56668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90AA5-8632-477D-819D-537C90797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2775055"/>
            <a:ext cx="3501197" cy="20262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¾ of Europe's Inhabitants live in cities with less than 5% of the population involved in agriculture. </a:t>
            </a:r>
            <a:endParaRPr lang="en-US"/>
          </a:p>
          <a:p>
            <a:r>
              <a:rPr lang="en-US" dirty="0"/>
              <a:t>The highest population concentrations in Europe is near the major rivers and coalfields of Germany and Belgium.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2CA8-01A5-48FA-96A2-AD50DB33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575649"/>
            <a:ext cx="3501197" cy="1223298"/>
          </a:xfrm>
        </p:spPr>
        <p:txBody>
          <a:bodyPr/>
          <a:lstStyle/>
          <a:p>
            <a:r>
              <a:rPr lang="en-US" dirty="0">
                <a:cs typeface="Calibri Light"/>
              </a:rPr>
              <a:t>Jobs in Europe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E7FAFB-D2E7-4F52-AA98-04542FA2B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313" y="1129626"/>
            <a:ext cx="4985349" cy="4985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D8A4-CE44-4E68-AB9A-59C538B56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499" y="2803809"/>
            <a:ext cx="3501197" cy="163810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000" dirty="0"/>
              <a:t>Top three employing countries:</a:t>
            </a:r>
          </a:p>
          <a:p>
            <a:r>
              <a:rPr lang="en-US" sz="2000" dirty="0"/>
              <a:t>Germany (422,529) Electrical </a:t>
            </a:r>
          </a:p>
          <a:p>
            <a:r>
              <a:rPr lang="en-US" sz="2000" dirty="0"/>
              <a:t>United Kingdom (331,388) Shop Salesperson</a:t>
            </a:r>
          </a:p>
          <a:p>
            <a:r>
              <a:rPr lang="en-US" sz="2000" dirty="0"/>
              <a:t>Italy (66,264) Finance and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DA6D-C37F-49CC-87FE-6F73EE69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C97D0-111C-4E91-9F15-DDB297682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 dirty="0"/>
              <a:t>Why do you think  ¾ of  Europe's population lives in cities vs. in the countryside</a:t>
            </a:r>
          </a:p>
          <a:p>
            <a:r>
              <a:rPr lang="en-US"/>
              <a:t>Why might someone move to a city or 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372172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75F4-9C80-48AC-B4F4-200EC68E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THANKS FOR TUNING IN!!!!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1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343D-4220-4FBD-A2B6-1C062FAB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9" y="2163019"/>
            <a:ext cx="4016563" cy="290214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 Light"/>
              </a:rPr>
              <a:t>Presentation Provided by: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Kaliyah Lakes</a:t>
            </a:r>
            <a:br>
              <a:rPr lang="en-US" sz="3200" dirty="0">
                <a:cs typeface="Calibri Light"/>
              </a:rPr>
            </a:br>
            <a:r>
              <a:rPr lang="en-US" sz="3200" dirty="0" err="1">
                <a:cs typeface="Calibri Light"/>
              </a:rPr>
              <a:t>Sa'Nyia</a:t>
            </a:r>
            <a:r>
              <a:rPr lang="en-US" sz="3200" dirty="0">
                <a:cs typeface="Calibri Light"/>
              </a:rPr>
              <a:t> Smith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Emma Troup</a:t>
            </a:r>
            <a:br>
              <a:rPr lang="en-US" sz="3200" dirty="0">
                <a:cs typeface="Calibri Light"/>
              </a:rPr>
            </a:br>
            <a:r>
              <a:rPr lang="en-US" sz="3200" dirty="0" err="1">
                <a:cs typeface="Calibri Light"/>
              </a:rPr>
              <a:t>Zi'yon</a:t>
            </a:r>
            <a:r>
              <a:rPr lang="en-US" sz="3200" dirty="0">
                <a:cs typeface="Calibri Light"/>
              </a:rPr>
              <a:t> Reese</a:t>
            </a:r>
          </a:p>
        </p:txBody>
      </p:sp>
      <p:pic>
        <p:nvPicPr>
          <p:cNvPr id="4" name="Picture 4" descr="A group of people sitting at a table in front of a computer&#10;&#10;Description generated with very high confidence">
            <a:extLst>
              <a:ext uri="{FF2B5EF4-FFF2-40B4-BE49-F238E27FC236}">
                <a16:creationId xmlns:a16="http://schemas.microsoft.com/office/drawing/2014/main" id="{94EB430B-59CC-494D-B3A2-42CE7C09A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447" y="1067726"/>
            <a:ext cx="6281873" cy="471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6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84C6-992D-42ED-9B02-2436B43A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Works Cited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1A604-517B-4E1C-B139-22B870CCA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A5174-7E50-4840-A3E3-DA202A5B0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5" y="1345212"/>
            <a:ext cx="6264350" cy="2415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"</a:t>
            </a:r>
            <a:r>
              <a:rPr lang="en-US" dirty="0" err="1"/>
              <a:t>Worldometers</a:t>
            </a:r>
            <a:r>
              <a:rPr lang="en-US"/>
              <a:t> - Real Time World Statistics." </a:t>
            </a:r>
            <a:r>
              <a:rPr lang="en-US" i="1" dirty="0" err="1"/>
              <a:t>Worldometers</a:t>
            </a:r>
            <a:r>
              <a:rPr lang="en-US"/>
              <a:t>. </a:t>
            </a:r>
            <a:r>
              <a:rPr lang="en-US" dirty="0" err="1"/>
              <a:t>N.p.</a:t>
            </a:r>
            <a:r>
              <a:rPr lang="en-US"/>
              <a:t>, 2018. Web. 28 Sept. 2018.</a:t>
            </a:r>
          </a:p>
          <a:p>
            <a:r>
              <a:rPr lang="en-US"/>
              <a:t>"</a:t>
            </a:r>
            <a:r>
              <a:rPr lang="en-US" dirty="0" err="1"/>
              <a:t>Reference.Com</a:t>
            </a:r>
            <a:r>
              <a:rPr lang="en-US"/>
              <a:t> - What's Your Question." </a:t>
            </a:r>
            <a:r>
              <a:rPr lang="en-US" i="1"/>
              <a:t>reference.com</a:t>
            </a:r>
            <a:r>
              <a:rPr lang="en-US"/>
              <a:t>. </a:t>
            </a:r>
            <a:r>
              <a:rPr lang="en-US" dirty="0" err="1"/>
              <a:t>N.p.</a:t>
            </a:r>
            <a:r>
              <a:rPr lang="en-US"/>
              <a:t>, 2018. Web. 28 Sept. 2018.</a:t>
            </a:r>
          </a:p>
          <a:p>
            <a:r>
              <a:rPr lang="en-US" dirty="0"/>
              <a:t>"News, Sport And Opinion From The Guardian's UK Edition | The Guardian." </a:t>
            </a:r>
            <a:r>
              <a:rPr lang="en-US" i="1" dirty="0"/>
              <a:t>the Guardian</a:t>
            </a:r>
            <a:r>
              <a:rPr lang="en-US" dirty="0"/>
              <a:t>. </a:t>
            </a:r>
            <a:r>
              <a:rPr lang="en-US" dirty="0" err="1"/>
              <a:t>N.p.</a:t>
            </a:r>
            <a:r>
              <a:rPr lang="en-US" dirty="0"/>
              <a:t>, 2018. Web. 28 Sept. 2018.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E5C4E-8DE7-4C6F-A1AC-94B15AFA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Book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0DFF5-A232-4A36-A9F3-CE31810080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Rubenstein, James M. </a:t>
            </a:r>
            <a:r>
              <a:rPr lang="en-US" i="1" dirty="0"/>
              <a:t>Cultural Landscape</a:t>
            </a:r>
            <a:r>
              <a:rPr lang="en-US" dirty="0"/>
              <a:t>. Harlow: Pearson Education UK, 2013. Print.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009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</TotalTime>
  <Words>193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Europe's Poppin Population</vt:lpstr>
      <vt:lpstr>741.4 Million</vt:lpstr>
      <vt:lpstr>Countries in Europe </vt:lpstr>
      <vt:lpstr>Clusters </vt:lpstr>
      <vt:lpstr>Jobs in Europe</vt:lpstr>
      <vt:lpstr>Question</vt:lpstr>
      <vt:lpstr>THANKS FOR TUNING IN!!!!</vt:lpstr>
      <vt:lpstr>Presentation Provided by: Kaliyah Lakes Sa'Nyia Smith Emma Troup Zi'yon Reese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Woodard</dc:creator>
  <cp:lastModifiedBy>Bianca Woodard</cp:lastModifiedBy>
  <cp:revision>89</cp:revision>
  <dcterms:created xsi:type="dcterms:W3CDTF">2017-04-12T06:43:19Z</dcterms:created>
  <dcterms:modified xsi:type="dcterms:W3CDTF">2018-10-04T21:47:02Z</dcterms:modified>
</cp:coreProperties>
</file>